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3"/>
  </p:notesMasterIdLst>
  <p:sldIdLst>
    <p:sldId id="383" r:id="rId2"/>
    <p:sldId id="384" r:id="rId3"/>
    <p:sldId id="385" r:id="rId4"/>
    <p:sldId id="386" r:id="rId5"/>
    <p:sldId id="387" r:id="rId6"/>
    <p:sldId id="388" r:id="rId7"/>
    <p:sldId id="389" r:id="rId8"/>
    <p:sldId id="390" r:id="rId9"/>
    <p:sldId id="391" r:id="rId10"/>
    <p:sldId id="392" r:id="rId11"/>
    <p:sldId id="39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68DB2E-DCAD-5D45-88D3-79282B215318}"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967EA6C4-4A09-F949-8AA6-EF792267E21E}">
      <dgm:prSet phldrT="[Text]"/>
      <dgm:spPr>
        <a:gradFill rotWithShape="0">
          <a:gsLst>
            <a:gs pos="99000">
              <a:schemeClr val="accent6">
                <a:lumMod val="50000"/>
              </a:schemeClr>
            </a:gs>
            <a:gs pos="0">
              <a:schemeClr val="accent6">
                <a:lumMod val="60000"/>
                <a:lumOff val="40000"/>
              </a:schemeClr>
            </a:gs>
            <a:gs pos="49000">
              <a:schemeClr val="accent6">
                <a:lumMod val="75000"/>
              </a:schemeClr>
            </a:gs>
            <a:gs pos="100000">
              <a:schemeClr val="accent6">
                <a:lumMod val="50000"/>
              </a:schemeClr>
            </a:gs>
          </a:gsLst>
        </a:gradFill>
      </dgm:spPr>
      <dgm:t>
        <a:bodyPr/>
        <a:lstStyle/>
        <a:p>
          <a:r>
            <a:rPr lang="en-US"/>
            <a:t>Initial Taxes</a:t>
          </a:r>
        </a:p>
      </dgm:t>
    </dgm:pt>
    <dgm:pt modelId="{102F5CD1-B74B-6945-A222-1B25487CB030}" type="parTrans" cxnId="{7D66699E-E5F7-D448-A121-E5A04BC0BAB5}">
      <dgm:prSet/>
      <dgm:spPr/>
      <dgm:t>
        <a:bodyPr/>
        <a:lstStyle/>
        <a:p>
          <a:endParaRPr lang="en-US"/>
        </a:p>
      </dgm:t>
    </dgm:pt>
    <dgm:pt modelId="{C0155D7C-584A-A64C-AF6C-B929F0E7069A}" type="sibTrans" cxnId="{7D66699E-E5F7-D448-A121-E5A04BC0BAB5}">
      <dgm:prSet/>
      <dgm:spPr/>
      <dgm:t>
        <a:bodyPr/>
        <a:lstStyle/>
        <a:p>
          <a:endParaRPr lang="en-US"/>
        </a:p>
      </dgm:t>
    </dgm:pt>
    <dgm:pt modelId="{7B6E5333-BC93-1F44-8BBF-2BC4F66781C4}">
      <dgm:prSet phldrT="[Text]" custT="1"/>
      <dgm:spPr/>
      <dgm:t>
        <a:bodyPr/>
        <a:lstStyle/>
        <a:p>
          <a:r>
            <a:rPr lang="en-US" sz="1000" b="1"/>
            <a:t>On the organization </a:t>
          </a:r>
          <a:r>
            <a:rPr lang="en-US" sz="1000"/>
            <a:t>- Each Political expenditure will be subject to a tax rate of </a:t>
          </a:r>
          <a:r>
            <a:rPr lang="en-US" sz="1000" b="1" i="1"/>
            <a:t>10% of the total expenditure</a:t>
          </a:r>
        </a:p>
        <a:p>
          <a:endParaRPr lang="en-US" sz="800"/>
        </a:p>
      </dgm:t>
    </dgm:pt>
    <dgm:pt modelId="{27151A53-3965-1C4C-A551-8B3789FC3F9D}" type="parTrans" cxnId="{512DB3DC-696A-9044-892B-6708A7307C91}">
      <dgm:prSet/>
      <dgm:spPr/>
      <dgm:t>
        <a:bodyPr/>
        <a:lstStyle/>
        <a:p>
          <a:endParaRPr lang="en-US"/>
        </a:p>
      </dgm:t>
    </dgm:pt>
    <dgm:pt modelId="{0FB6CAA4-7667-9141-955F-D821E5F0B2F1}" type="sibTrans" cxnId="{512DB3DC-696A-9044-892B-6708A7307C91}">
      <dgm:prSet/>
      <dgm:spPr/>
      <dgm:t>
        <a:bodyPr/>
        <a:lstStyle/>
        <a:p>
          <a:endParaRPr lang="en-US"/>
        </a:p>
      </dgm:t>
    </dgm:pt>
    <dgm:pt modelId="{24E3BC72-389B-2C44-BD3F-BF7C83905676}">
      <dgm:prSet phldrT="[Text]"/>
      <dgm:spPr>
        <a:gradFill rotWithShape="0">
          <a:gsLst>
            <a:gs pos="0">
              <a:schemeClr val="accent6">
                <a:lumMod val="60000"/>
                <a:lumOff val="40000"/>
              </a:schemeClr>
            </a:gs>
            <a:gs pos="49000">
              <a:schemeClr val="accent6">
                <a:lumMod val="75000"/>
              </a:schemeClr>
            </a:gs>
            <a:gs pos="100000">
              <a:schemeClr val="accent6">
                <a:lumMod val="50000"/>
              </a:schemeClr>
            </a:gs>
          </a:gsLst>
        </a:gradFill>
      </dgm:spPr>
      <dgm:t>
        <a:bodyPr/>
        <a:lstStyle/>
        <a:p>
          <a:r>
            <a:rPr lang="en-US"/>
            <a:t>Additional Taxes</a:t>
          </a:r>
        </a:p>
      </dgm:t>
    </dgm:pt>
    <dgm:pt modelId="{DE417443-3971-6E46-983F-E2AAAB0C5DE0}" type="parTrans" cxnId="{47341355-58A9-8046-833E-55268FFA2E0A}">
      <dgm:prSet/>
      <dgm:spPr/>
      <dgm:t>
        <a:bodyPr/>
        <a:lstStyle/>
        <a:p>
          <a:endParaRPr lang="en-US"/>
        </a:p>
      </dgm:t>
    </dgm:pt>
    <dgm:pt modelId="{F5DE119D-28F0-904A-92F6-21FDC1CB89B6}" type="sibTrans" cxnId="{47341355-58A9-8046-833E-55268FFA2E0A}">
      <dgm:prSet/>
      <dgm:spPr/>
      <dgm:t>
        <a:bodyPr/>
        <a:lstStyle/>
        <a:p>
          <a:endParaRPr lang="en-US"/>
        </a:p>
      </dgm:t>
    </dgm:pt>
    <dgm:pt modelId="{8DD68E30-68D4-8C47-997A-5D57E4DDBF96}">
      <dgm:prSet phldrT="[Text]" custT="1"/>
      <dgm:spPr/>
      <dgm:t>
        <a:bodyPr/>
        <a:lstStyle/>
        <a:p>
          <a:r>
            <a:rPr lang="en-US" sz="1000" b="1"/>
            <a:t>On the organization -</a:t>
          </a:r>
          <a:r>
            <a:rPr lang="en-US" sz="1000" b="0"/>
            <a:t> Where an initial tax is imposed, and such expenditure is not corrected within  the taxable period, a tax equal to </a:t>
          </a:r>
          <a:r>
            <a:rPr lang="en-US" sz="1000" b="1" i="1"/>
            <a:t>100% of the expenditure</a:t>
          </a:r>
          <a:r>
            <a:rPr lang="en-US" sz="1000" b="1"/>
            <a:t> </a:t>
          </a:r>
          <a:r>
            <a:rPr lang="en-US" sz="1000" b="0"/>
            <a:t>will be imposed upon the organization</a:t>
          </a:r>
        </a:p>
      </dgm:t>
    </dgm:pt>
    <dgm:pt modelId="{3DC33C8F-96FE-F940-AAB4-7EE8EACEABBE}" type="parTrans" cxnId="{FD5F4AD2-CA0E-1943-B37F-5C283B2B0360}">
      <dgm:prSet/>
      <dgm:spPr/>
      <dgm:t>
        <a:bodyPr/>
        <a:lstStyle/>
        <a:p>
          <a:endParaRPr lang="en-US"/>
        </a:p>
      </dgm:t>
    </dgm:pt>
    <dgm:pt modelId="{967CCB67-0380-EA43-A2E1-2F2129D62491}" type="sibTrans" cxnId="{FD5F4AD2-CA0E-1943-B37F-5C283B2B0360}">
      <dgm:prSet/>
      <dgm:spPr/>
      <dgm:t>
        <a:bodyPr/>
        <a:lstStyle/>
        <a:p>
          <a:endParaRPr lang="en-US"/>
        </a:p>
      </dgm:t>
    </dgm:pt>
    <dgm:pt modelId="{8B2554E3-8D3E-B849-A69E-DA78634DD633}">
      <dgm:prSet phldrT="[Text]" custT="1"/>
      <dgm:spPr/>
      <dgm:t>
        <a:bodyPr/>
        <a:lstStyle/>
        <a:p>
          <a:r>
            <a:rPr lang="en-US" sz="1000" b="1"/>
            <a:t>On the management </a:t>
          </a:r>
          <a:r>
            <a:rPr lang="en-US" sz="1000"/>
            <a:t>- Each agreed to expenditure on the part of the organization manager (who knowingly took part in a political expenditure) will have a </a:t>
          </a:r>
          <a:r>
            <a:rPr lang="en-US" sz="1000" b="1" i="1"/>
            <a:t>2.5% tax imposed upon that expenditure </a:t>
          </a:r>
          <a:r>
            <a:rPr lang="en-US" sz="1000"/>
            <a:t>paid by any agreeing parties in management</a:t>
          </a:r>
        </a:p>
      </dgm:t>
    </dgm:pt>
    <dgm:pt modelId="{0E2530FA-EC6C-474E-8053-1E8582516B51}" type="parTrans" cxnId="{28EC58F6-5BC9-904E-B792-6F66D2CFFA1A}">
      <dgm:prSet/>
      <dgm:spPr/>
      <dgm:t>
        <a:bodyPr/>
        <a:lstStyle/>
        <a:p>
          <a:endParaRPr lang="en-US"/>
        </a:p>
      </dgm:t>
    </dgm:pt>
    <dgm:pt modelId="{EC19DEF5-A5AD-0F4A-BD89-CCB67DA0D8BB}" type="sibTrans" cxnId="{28EC58F6-5BC9-904E-B792-6F66D2CFFA1A}">
      <dgm:prSet/>
      <dgm:spPr/>
      <dgm:t>
        <a:bodyPr/>
        <a:lstStyle/>
        <a:p>
          <a:endParaRPr lang="en-US"/>
        </a:p>
      </dgm:t>
    </dgm:pt>
    <dgm:pt modelId="{AA886C20-EC0D-D244-B2E4-12D8E812E032}">
      <dgm:prSet phldrT="[Text]" custT="1"/>
      <dgm:spPr/>
      <dgm:t>
        <a:bodyPr/>
        <a:lstStyle/>
        <a:p>
          <a:r>
            <a:rPr lang="en-US" sz="1100" b="1"/>
            <a:t>On the management </a:t>
          </a:r>
          <a:r>
            <a:rPr lang="en-US" sz="1100"/>
            <a:t>- Where an initial tax is imposed, if a manager refused to agree to part, or all, of the correction then a tax equal to </a:t>
          </a:r>
          <a:r>
            <a:rPr lang="en-US" sz="1100" b="1" i="1"/>
            <a:t>50% of the total amount of the expenditure </a:t>
          </a:r>
          <a:r>
            <a:rPr lang="en-US" sz="1100" b="0" i="0"/>
            <a:t>will be imposed on each manager who has disagreed.</a:t>
          </a:r>
        </a:p>
      </dgm:t>
    </dgm:pt>
    <dgm:pt modelId="{4651EF1C-9997-9C44-AEF5-50F02746C453}" type="parTrans" cxnId="{0A73310C-8EE9-264D-8E36-9C628E0E16C6}">
      <dgm:prSet/>
      <dgm:spPr/>
      <dgm:t>
        <a:bodyPr/>
        <a:lstStyle/>
        <a:p>
          <a:endParaRPr lang="en-US"/>
        </a:p>
      </dgm:t>
    </dgm:pt>
    <dgm:pt modelId="{CAB9D8F7-2051-0043-94B1-8E7ED3E3D391}" type="sibTrans" cxnId="{0A73310C-8EE9-264D-8E36-9C628E0E16C6}">
      <dgm:prSet/>
      <dgm:spPr/>
      <dgm:t>
        <a:bodyPr/>
        <a:lstStyle/>
        <a:p>
          <a:endParaRPr lang="en-US"/>
        </a:p>
      </dgm:t>
    </dgm:pt>
    <dgm:pt modelId="{07D23D35-5DC6-8F45-AE4C-4C50A7BF6337}">
      <dgm:prSet/>
      <dgm:spPr>
        <a:gradFill rotWithShape="0">
          <a:gsLst>
            <a:gs pos="0">
              <a:schemeClr val="accent6">
                <a:lumMod val="60000"/>
                <a:lumOff val="40000"/>
              </a:schemeClr>
            </a:gs>
            <a:gs pos="50000">
              <a:schemeClr val="accent6">
                <a:lumMod val="75000"/>
              </a:schemeClr>
            </a:gs>
            <a:gs pos="100000">
              <a:schemeClr val="accent6">
                <a:lumMod val="50000"/>
              </a:schemeClr>
            </a:gs>
          </a:gsLst>
        </a:gradFill>
      </dgm:spPr>
      <dgm:t>
        <a:bodyPr/>
        <a:lstStyle/>
        <a:p>
          <a:r>
            <a:rPr lang="en-US"/>
            <a:t>Special Rules</a:t>
          </a:r>
        </a:p>
      </dgm:t>
    </dgm:pt>
    <dgm:pt modelId="{65F63351-EFBF-8E4D-9E53-50EB682771A2}" type="parTrans" cxnId="{FA096B75-7740-A549-A784-D93AB9723BCE}">
      <dgm:prSet/>
      <dgm:spPr/>
      <dgm:t>
        <a:bodyPr/>
        <a:lstStyle/>
        <a:p>
          <a:endParaRPr lang="en-US"/>
        </a:p>
      </dgm:t>
    </dgm:pt>
    <dgm:pt modelId="{88FEB73A-759C-F544-9784-0AFE905CC27F}" type="sibTrans" cxnId="{FA096B75-7740-A549-A784-D93AB9723BCE}">
      <dgm:prSet/>
      <dgm:spPr/>
      <dgm:t>
        <a:bodyPr/>
        <a:lstStyle/>
        <a:p>
          <a:endParaRPr lang="en-US"/>
        </a:p>
      </dgm:t>
    </dgm:pt>
    <dgm:pt modelId="{1CE7F074-B655-F843-B68B-367277D6863F}">
      <dgm:prSet phldrT="[Text]" custT="1"/>
      <dgm:spPr/>
      <dgm:t>
        <a:bodyPr/>
        <a:lstStyle/>
        <a:p>
          <a:r>
            <a:rPr lang="en-US" sz="800"/>
            <a:t>Exceptions:</a:t>
          </a:r>
        </a:p>
      </dgm:t>
    </dgm:pt>
    <dgm:pt modelId="{A256B819-239E-3441-A354-E52E76E37D2A}" type="parTrans" cxnId="{8788B8CB-A6C2-3B42-8299-0D1DC26FC7F3}">
      <dgm:prSet/>
      <dgm:spPr/>
      <dgm:t>
        <a:bodyPr/>
        <a:lstStyle/>
        <a:p>
          <a:endParaRPr lang="en-US"/>
        </a:p>
      </dgm:t>
    </dgm:pt>
    <dgm:pt modelId="{531F8D47-D967-804D-A6BB-8215D882441A}" type="sibTrans" cxnId="{8788B8CB-A6C2-3B42-8299-0D1DC26FC7F3}">
      <dgm:prSet/>
      <dgm:spPr/>
      <dgm:t>
        <a:bodyPr/>
        <a:lstStyle/>
        <a:p>
          <a:endParaRPr lang="en-US"/>
        </a:p>
      </dgm:t>
    </dgm:pt>
    <dgm:pt modelId="{D9884A93-1EFA-7747-A2D4-BD0277B23AC3}">
      <dgm:prSet phldrT="[Text]" custT="1"/>
      <dgm:spPr/>
      <dgm:t>
        <a:bodyPr/>
        <a:lstStyle/>
        <a:p>
          <a:r>
            <a:rPr lang="en-US" sz="800"/>
            <a:t>The agreement is not willful </a:t>
          </a:r>
        </a:p>
      </dgm:t>
    </dgm:pt>
    <dgm:pt modelId="{7738C956-AE71-BB4B-9BA6-8C6F31E1A840}" type="parTrans" cxnId="{FCADF35C-E323-1F4A-8634-657FF3B950B0}">
      <dgm:prSet/>
      <dgm:spPr/>
      <dgm:t>
        <a:bodyPr/>
        <a:lstStyle/>
        <a:p>
          <a:endParaRPr lang="en-US"/>
        </a:p>
      </dgm:t>
    </dgm:pt>
    <dgm:pt modelId="{EAC607C2-E1F9-D548-93CA-FE29D217D912}" type="sibTrans" cxnId="{FCADF35C-E323-1F4A-8634-657FF3B950B0}">
      <dgm:prSet/>
      <dgm:spPr/>
      <dgm:t>
        <a:bodyPr/>
        <a:lstStyle/>
        <a:p>
          <a:endParaRPr lang="en-US"/>
        </a:p>
      </dgm:t>
    </dgm:pt>
    <dgm:pt modelId="{AF65C7ED-8866-BA45-8AD0-88D618341391}">
      <dgm:prSet phldrT="[Text]" custT="1"/>
      <dgm:spPr/>
      <dgm:t>
        <a:bodyPr/>
        <a:lstStyle/>
        <a:p>
          <a:r>
            <a:rPr lang="en-US" sz="800"/>
            <a:t>The agreement is due to reasonable cause</a:t>
          </a:r>
        </a:p>
      </dgm:t>
    </dgm:pt>
    <dgm:pt modelId="{CF2EDE1A-73FC-F245-B240-CFF7D7F4E569}" type="parTrans" cxnId="{3E310519-763F-5543-B6F6-BE657BFC2439}">
      <dgm:prSet/>
      <dgm:spPr/>
      <dgm:t>
        <a:bodyPr/>
        <a:lstStyle/>
        <a:p>
          <a:endParaRPr lang="en-US"/>
        </a:p>
      </dgm:t>
    </dgm:pt>
    <dgm:pt modelId="{44A1A0BC-4B28-B545-9B8B-C77C5112F419}" type="sibTrans" cxnId="{3E310519-763F-5543-B6F6-BE657BFC2439}">
      <dgm:prSet/>
      <dgm:spPr/>
      <dgm:t>
        <a:bodyPr/>
        <a:lstStyle/>
        <a:p>
          <a:endParaRPr lang="en-US"/>
        </a:p>
      </dgm:t>
    </dgm:pt>
    <dgm:pt modelId="{6209BFC8-0801-8D4D-BD99-C2F74D0D09DE}">
      <dgm:prSet custT="1"/>
      <dgm:spPr>
        <a:noFill/>
      </dgm:spPr>
      <dgm:t>
        <a:bodyPr/>
        <a:lstStyle/>
        <a:p>
          <a:r>
            <a:rPr lang="en-US" sz="1000" b="1"/>
            <a:t>Joint and several liability </a:t>
          </a:r>
          <a:r>
            <a:rPr lang="en-US" sz="1000"/>
            <a:t>- If more than 1 person is liable under managment based taxes </a:t>
          </a:r>
          <a:r>
            <a:rPr lang="en-US" sz="1000" b="1" i="1"/>
            <a:t>then all persons are jointly and severally liable.</a:t>
          </a:r>
        </a:p>
      </dgm:t>
    </dgm:pt>
    <dgm:pt modelId="{AAA9AF7D-62AA-B546-B2CB-93E3AB8A118A}" type="parTrans" cxnId="{3E84A2B9-0148-0F45-A1A3-9D75DB5ACE63}">
      <dgm:prSet/>
      <dgm:spPr/>
      <dgm:t>
        <a:bodyPr/>
        <a:lstStyle/>
        <a:p>
          <a:endParaRPr lang="en-US"/>
        </a:p>
      </dgm:t>
    </dgm:pt>
    <dgm:pt modelId="{8F51D087-238E-A240-B824-E07D7B23BBCE}" type="sibTrans" cxnId="{3E84A2B9-0148-0F45-A1A3-9D75DB5ACE63}">
      <dgm:prSet/>
      <dgm:spPr/>
      <dgm:t>
        <a:bodyPr/>
        <a:lstStyle/>
        <a:p>
          <a:endParaRPr lang="en-US"/>
        </a:p>
      </dgm:t>
    </dgm:pt>
    <dgm:pt modelId="{4950D3C2-865E-6C47-B4FD-E5FE9C7D9A5C}">
      <dgm:prSet custT="1"/>
      <dgm:spPr>
        <a:noFill/>
      </dgm:spPr>
      <dgm:t>
        <a:bodyPr/>
        <a:lstStyle/>
        <a:p>
          <a:r>
            <a:rPr lang="en-US" sz="1100" b="1"/>
            <a:t>Limit for managment </a:t>
          </a:r>
          <a:r>
            <a:rPr lang="en-US" sz="1100"/>
            <a:t>- With respect to any 1 political expenditure, the maximum amount of tax imposed by </a:t>
          </a:r>
          <a:r>
            <a:rPr lang="en-US" sz="1100" b="1" i="1"/>
            <a:t>inital taxes to managment will not exceed $5,000 </a:t>
          </a:r>
          <a:r>
            <a:rPr lang="en-US" sz="1100"/>
            <a:t>and the </a:t>
          </a:r>
          <a:r>
            <a:rPr lang="en-US" sz="1100" b="1" i="1"/>
            <a:t>additional taxes imposed on managment shall not exceed $10,000.</a:t>
          </a:r>
        </a:p>
      </dgm:t>
    </dgm:pt>
    <dgm:pt modelId="{F97B66B5-5AE5-1543-9DFF-BFC12A648CFA}" type="parTrans" cxnId="{FFAB88C8-398F-6C4B-8A97-58B60DA72FAC}">
      <dgm:prSet/>
      <dgm:spPr/>
      <dgm:t>
        <a:bodyPr/>
        <a:lstStyle/>
        <a:p>
          <a:endParaRPr lang="en-US"/>
        </a:p>
      </dgm:t>
    </dgm:pt>
    <dgm:pt modelId="{B31EED06-BD47-2D42-838A-A0F0F3C1F282}" type="sibTrans" cxnId="{FFAB88C8-398F-6C4B-8A97-58B60DA72FAC}">
      <dgm:prSet/>
      <dgm:spPr/>
      <dgm:t>
        <a:bodyPr/>
        <a:lstStyle/>
        <a:p>
          <a:endParaRPr lang="en-US"/>
        </a:p>
      </dgm:t>
    </dgm:pt>
    <dgm:pt modelId="{8B66AFA2-B925-4B4D-B9C6-119258BC7699}" type="pres">
      <dgm:prSet presAssocID="{5368DB2E-DCAD-5D45-88D3-79282B215318}" presName="diagram" presStyleCnt="0">
        <dgm:presLayoutVars>
          <dgm:chPref val="1"/>
          <dgm:dir/>
          <dgm:animOne val="branch"/>
          <dgm:animLvl val="lvl"/>
          <dgm:resizeHandles/>
        </dgm:presLayoutVars>
      </dgm:prSet>
      <dgm:spPr/>
    </dgm:pt>
    <dgm:pt modelId="{5D36AFB3-8C5C-8D4A-AEDC-F9D6718DF2E3}" type="pres">
      <dgm:prSet presAssocID="{967EA6C4-4A09-F949-8AA6-EF792267E21E}" presName="root" presStyleCnt="0"/>
      <dgm:spPr/>
    </dgm:pt>
    <dgm:pt modelId="{D498018D-F5DA-7E43-A6A6-9FB930D99FE9}" type="pres">
      <dgm:prSet presAssocID="{967EA6C4-4A09-F949-8AA6-EF792267E21E}" presName="rootComposite" presStyleCnt="0"/>
      <dgm:spPr/>
    </dgm:pt>
    <dgm:pt modelId="{03957E81-93D9-BD48-87DF-DFDDD69FC692}" type="pres">
      <dgm:prSet presAssocID="{967EA6C4-4A09-F949-8AA6-EF792267E21E}" presName="rootText" presStyleLbl="node1" presStyleIdx="0" presStyleCnt="3" custScaleX="86573" custScaleY="77153"/>
      <dgm:spPr/>
    </dgm:pt>
    <dgm:pt modelId="{0169B69F-7B87-754D-9704-8C77460C9051}" type="pres">
      <dgm:prSet presAssocID="{967EA6C4-4A09-F949-8AA6-EF792267E21E}" presName="rootConnector" presStyleLbl="node1" presStyleIdx="0" presStyleCnt="3"/>
      <dgm:spPr/>
    </dgm:pt>
    <dgm:pt modelId="{B33EE66D-C564-C848-B093-502D59C84CA6}" type="pres">
      <dgm:prSet presAssocID="{967EA6C4-4A09-F949-8AA6-EF792267E21E}" presName="childShape" presStyleCnt="0"/>
      <dgm:spPr/>
    </dgm:pt>
    <dgm:pt modelId="{8E81071E-5AC2-ED41-9023-087B5524EE5F}" type="pres">
      <dgm:prSet presAssocID="{27151A53-3965-1C4C-A551-8B3789FC3F9D}" presName="Name13" presStyleLbl="parChTrans1D2" presStyleIdx="0" presStyleCnt="6"/>
      <dgm:spPr/>
    </dgm:pt>
    <dgm:pt modelId="{7D01495E-9CD1-BF41-AD31-53FE7FF81ACF}" type="pres">
      <dgm:prSet presAssocID="{7B6E5333-BC93-1F44-8BBF-2BC4F66781C4}" presName="childText" presStyleLbl="bgAcc1" presStyleIdx="0" presStyleCnt="6" custScaleY="138703">
        <dgm:presLayoutVars>
          <dgm:bulletEnabled val="1"/>
        </dgm:presLayoutVars>
      </dgm:prSet>
      <dgm:spPr/>
    </dgm:pt>
    <dgm:pt modelId="{A84207AA-00F0-3F49-A0D6-07C26024B45C}" type="pres">
      <dgm:prSet presAssocID="{0E2530FA-EC6C-474E-8053-1E8582516B51}" presName="Name13" presStyleLbl="parChTrans1D2" presStyleIdx="1" presStyleCnt="6"/>
      <dgm:spPr/>
    </dgm:pt>
    <dgm:pt modelId="{1593D3EA-4EA9-C449-B147-7BE127645A1B}" type="pres">
      <dgm:prSet presAssocID="{8B2554E3-8D3E-B849-A69E-DA78634DD633}" presName="childText" presStyleLbl="bgAcc1" presStyleIdx="1" presStyleCnt="6" custScaleX="165338" custScaleY="253933" custLinFactNeighborX="2394" custLinFactNeighborY="-43745">
        <dgm:presLayoutVars>
          <dgm:bulletEnabled val="1"/>
        </dgm:presLayoutVars>
      </dgm:prSet>
      <dgm:spPr/>
    </dgm:pt>
    <dgm:pt modelId="{EC30446A-1034-8941-B1A3-C51BD8532DAC}" type="pres">
      <dgm:prSet presAssocID="{24E3BC72-389B-2C44-BD3F-BF7C83905676}" presName="root" presStyleCnt="0"/>
      <dgm:spPr/>
    </dgm:pt>
    <dgm:pt modelId="{79E97776-0F85-7A4C-AA31-BC3B1006F04E}" type="pres">
      <dgm:prSet presAssocID="{24E3BC72-389B-2C44-BD3F-BF7C83905676}" presName="rootComposite" presStyleCnt="0"/>
      <dgm:spPr/>
    </dgm:pt>
    <dgm:pt modelId="{81F968E5-AE31-AC42-B3F3-E8F428CF1711}" type="pres">
      <dgm:prSet presAssocID="{24E3BC72-389B-2C44-BD3F-BF7C83905676}" presName="rootText" presStyleLbl="node1" presStyleIdx="1" presStyleCnt="3" custScaleX="86706" custScaleY="64793"/>
      <dgm:spPr/>
    </dgm:pt>
    <dgm:pt modelId="{6BAF2B84-C80D-6243-ADE6-5A32359C92BD}" type="pres">
      <dgm:prSet presAssocID="{24E3BC72-389B-2C44-BD3F-BF7C83905676}" presName="rootConnector" presStyleLbl="node1" presStyleIdx="1" presStyleCnt="3"/>
      <dgm:spPr/>
    </dgm:pt>
    <dgm:pt modelId="{28EA716F-D146-B04E-99D2-F3710638A378}" type="pres">
      <dgm:prSet presAssocID="{24E3BC72-389B-2C44-BD3F-BF7C83905676}" presName="childShape" presStyleCnt="0"/>
      <dgm:spPr/>
    </dgm:pt>
    <dgm:pt modelId="{396EBB93-D1F3-4C48-AD22-D57121D21E85}" type="pres">
      <dgm:prSet presAssocID="{3DC33C8F-96FE-F940-AAB4-7EE8EACEABBE}" presName="Name13" presStyleLbl="parChTrans1D2" presStyleIdx="2" presStyleCnt="6"/>
      <dgm:spPr/>
    </dgm:pt>
    <dgm:pt modelId="{2775B313-6F57-1844-BEEB-948215C8914D}" type="pres">
      <dgm:prSet presAssocID="{8DD68E30-68D4-8C47-997A-5D57E4DDBF96}" presName="childText" presStyleLbl="bgAcc1" presStyleIdx="2" presStyleCnt="6" custScaleX="129685" custScaleY="179279" custLinFactNeighborX="-1679" custLinFactNeighborY="-25339">
        <dgm:presLayoutVars>
          <dgm:bulletEnabled val="1"/>
        </dgm:presLayoutVars>
      </dgm:prSet>
      <dgm:spPr/>
    </dgm:pt>
    <dgm:pt modelId="{7E24B0C1-48AA-6344-AEA4-3FB115F77DEC}" type="pres">
      <dgm:prSet presAssocID="{4651EF1C-9997-9C44-AEF5-50F02746C453}" presName="Name13" presStyleLbl="parChTrans1D2" presStyleIdx="3" presStyleCnt="6"/>
      <dgm:spPr/>
    </dgm:pt>
    <dgm:pt modelId="{01133CDF-2299-0A47-98B6-3151FDE0AEA2}" type="pres">
      <dgm:prSet presAssocID="{AA886C20-EC0D-D244-B2E4-12D8E812E032}" presName="childText" presStyleLbl="bgAcc1" presStyleIdx="3" presStyleCnt="6" custScaleX="160277" custScaleY="214801" custLinFactNeighborX="6278" custLinFactNeighborY="-37484">
        <dgm:presLayoutVars>
          <dgm:bulletEnabled val="1"/>
        </dgm:presLayoutVars>
      </dgm:prSet>
      <dgm:spPr/>
    </dgm:pt>
    <dgm:pt modelId="{2F8C70D5-E2D3-0C42-A859-A952986D72F8}" type="pres">
      <dgm:prSet presAssocID="{07D23D35-5DC6-8F45-AE4C-4C50A7BF6337}" presName="root" presStyleCnt="0"/>
      <dgm:spPr/>
    </dgm:pt>
    <dgm:pt modelId="{7116AB61-FA11-434C-9931-55D3C45A84FC}" type="pres">
      <dgm:prSet presAssocID="{07D23D35-5DC6-8F45-AE4C-4C50A7BF6337}" presName="rootComposite" presStyleCnt="0"/>
      <dgm:spPr/>
    </dgm:pt>
    <dgm:pt modelId="{0FD497B6-0309-A74D-BF48-FF7D15EC9B3B}" type="pres">
      <dgm:prSet presAssocID="{07D23D35-5DC6-8F45-AE4C-4C50A7BF6337}" presName="rootText" presStyleLbl="node1" presStyleIdx="2" presStyleCnt="3" custScaleY="69922"/>
      <dgm:spPr/>
    </dgm:pt>
    <dgm:pt modelId="{8299DA76-2153-C145-A538-67648132E595}" type="pres">
      <dgm:prSet presAssocID="{07D23D35-5DC6-8F45-AE4C-4C50A7BF6337}" presName="rootConnector" presStyleLbl="node1" presStyleIdx="2" presStyleCnt="3"/>
      <dgm:spPr/>
    </dgm:pt>
    <dgm:pt modelId="{EA0F5136-9BA6-2048-A5CA-ACFC7B262102}" type="pres">
      <dgm:prSet presAssocID="{07D23D35-5DC6-8F45-AE4C-4C50A7BF6337}" presName="childShape" presStyleCnt="0"/>
      <dgm:spPr/>
    </dgm:pt>
    <dgm:pt modelId="{94C00E0B-5830-2240-AE7E-CBE75515D2ED}" type="pres">
      <dgm:prSet presAssocID="{AAA9AF7D-62AA-B546-B2CB-93E3AB8A118A}" presName="Name13" presStyleLbl="parChTrans1D2" presStyleIdx="4" presStyleCnt="6"/>
      <dgm:spPr/>
    </dgm:pt>
    <dgm:pt modelId="{3054E4B0-23F2-F449-B0A2-47A97DFFB3DB}" type="pres">
      <dgm:prSet presAssocID="{6209BFC8-0801-8D4D-BD99-C2F74D0D09DE}" presName="childText" presStyleLbl="bgAcc1" presStyleIdx="4" presStyleCnt="6" custScaleX="106067" custScaleY="155700" custLinFactNeighborX="3686" custLinFactNeighborY="-19019">
        <dgm:presLayoutVars>
          <dgm:bulletEnabled val="1"/>
        </dgm:presLayoutVars>
      </dgm:prSet>
      <dgm:spPr/>
    </dgm:pt>
    <dgm:pt modelId="{B381BFB4-6054-654A-9B55-C0261F4543D5}" type="pres">
      <dgm:prSet presAssocID="{F97B66B5-5AE5-1543-9DFF-BFC12A648CFA}" presName="Name13" presStyleLbl="parChTrans1D2" presStyleIdx="5" presStyleCnt="6"/>
      <dgm:spPr/>
    </dgm:pt>
    <dgm:pt modelId="{CAF9F7BD-22EF-D14D-AC4A-B2B0C4A9BA90}" type="pres">
      <dgm:prSet presAssocID="{4950D3C2-865E-6C47-B4FD-E5FE9C7D9A5C}" presName="childText" presStyleLbl="bgAcc1" presStyleIdx="5" presStyleCnt="6" custScaleX="138488" custScaleY="238255" custLinFactNeighborX="-5884" custLinFactNeighborY="-31283">
        <dgm:presLayoutVars>
          <dgm:bulletEnabled val="1"/>
        </dgm:presLayoutVars>
      </dgm:prSet>
      <dgm:spPr/>
    </dgm:pt>
  </dgm:ptLst>
  <dgm:cxnLst>
    <dgm:cxn modelId="{0A73310C-8EE9-264D-8E36-9C628E0E16C6}" srcId="{24E3BC72-389B-2C44-BD3F-BF7C83905676}" destId="{AA886C20-EC0D-D244-B2E4-12D8E812E032}" srcOrd="1" destOrd="0" parTransId="{4651EF1C-9997-9C44-AEF5-50F02746C453}" sibTransId="{CAB9D8F7-2051-0043-94B1-8E7ED3E3D391}"/>
    <dgm:cxn modelId="{87858E15-804F-1E40-9A59-D1B813B1059D}" type="presOf" srcId="{4651EF1C-9997-9C44-AEF5-50F02746C453}" destId="{7E24B0C1-48AA-6344-AEA4-3FB115F77DEC}" srcOrd="0" destOrd="0" presId="urn:microsoft.com/office/officeart/2005/8/layout/hierarchy3"/>
    <dgm:cxn modelId="{3E310519-763F-5543-B6F6-BE657BFC2439}" srcId="{1CE7F074-B655-F843-B68B-367277D6863F}" destId="{AF65C7ED-8866-BA45-8AD0-88D618341391}" srcOrd="1" destOrd="0" parTransId="{CF2EDE1A-73FC-F245-B240-CFF7D7F4E569}" sibTransId="{44A1A0BC-4B28-B545-9B8B-C77C5112F419}"/>
    <dgm:cxn modelId="{E2A89422-CC92-944D-A570-A73489529C9C}" type="presOf" srcId="{1CE7F074-B655-F843-B68B-367277D6863F}" destId="{1593D3EA-4EA9-C449-B147-7BE127645A1B}" srcOrd="0" destOrd="1" presId="urn:microsoft.com/office/officeart/2005/8/layout/hierarchy3"/>
    <dgm:cxn modelId="{A5569127-EC8C-1C4E-AF6B-FC7AF99B83E1}" type="presOf" srcId="{AF65C7ED-8866-BA45-8AD0-88D618341391}" destId="{1593D3EA-4EA9-C449-B147-7BE127645A1B}" srcOrd="0" destOrd="3" presId="urn:microsoft.com/office/officeart/2005/8/layout/hierarchy3"/>
    <dgm:cxn modelId="{36C51A3D-AD76-0647-89A1-54DE71E45811}" type="presOf" srcId="{8DD68E30-68D4-8C47-997A-5D57E4DDBF96}" destId="{2775B313-6F57-1844-BEEB-948215C8914D}" srcOrd="0" destOrd="0" presId="urn:microsoft.com/office/officeart/2005/8/layout/hierarchy3"/>
    <dgm:cxn modelId="{36CF1741-B00C-D043-BB59-4047148311B9}" type="presOf" srcId="{3DC33C8F-96FE-F940-AAB4-7EE8EACEABBE}" destId="{396EBB93-D1F3-4C48-AD22-D57121D21E85}" srcOrd="0" destOrd="0" presId="urn:microsoft.com/office/officeart/2005/8/layout/hierarchy3"/>
    <dgm:cxn modelId="{DACCCA4B-9D4C-334C-919E-38CC2D146BFA}" type="presOf" srcId="{967EA6C4-4A09-F949-8AA6-EF792267E21E}" destId="{0169B69F-7B87-754D-9704-8C77460C9051}" srcOrd="1" destOrd="0" presId="urn:microsoft.com/office/officeart/2005/8/layout/hierarchy3"/>
    <dgm:cxn modelId="{47341355-58A9-8046-833E-55268FFA2E0A}" srcId="{5368DB2E-DCAD-5D45-88D3-79282B215318}" destId="{24E3BC72-389B-2C44-BD3F-BF7C83905676}" srcOrd="1" destOrd="0" parTransId="{DE417443-3971-6E46-983F-E2AAAB0C5DE0}" sibTransId="{F5DE119D-28F0-904A-92F6-21FDC1CB89B6}"/>
    <dgm:cxn modelId="{FCADF35C-E323-1F4A-8634-657FF3B950B0}" srcId="{1CE7F074-B655-F843-B68B-367277D6863F}" destId="{D9884A93-1EFA-7747-A2D4-BD0277B23AC3}" srcOrd="0" destOrd="0" parTransId="{7738C956-AE71-BB4B-9BA6-8C6F31E1A840}" sibTransId="{EAC607C2-E1F9-D548-93CA-FE29D217D912}"/>
    <dgm:cxn modelId="{E6003A5E-65F8-A648-BF6B-F771673B9C0F}" type="presOf" srcId="{0E2530FA-EC6C-474E-8053-1E8582516B51}" destId="{A84207AA-00F0-3F49-A0D6-07C26024B45C}" srcOrd="0" destOrd="0" presId="urn:microsoft.com/office/officeart/2005/8/layout/hierarchy3"/>
    <dgm:cxn modelId="{BCD1635F-888C-2640-BE3B-E0350BF53FA8}" type="presOf" srcId="{24E3BC72-389B-2C44-BD3F-BF7C83905676}" destId="{81F968E5-AE31-AC42-B3F3-E8F428CF1711}" srcOrd="0" destOrd="0" presId="urn:microsoft.com/office/officeart/2005/8/layout/hierarchy3"/>
    <dgm:cxn modelId="{FA096B75-7740-A549-A784-D93AB9723BCE}" srcId="{5368DB2E-DCAD-5D45-88D3-79282B215318}" destId="{07D23D35-5DC6-8F45-AE4C-4C50A7BF6337}" srcOrd="2" destOrd="0" parTransId="{65F63351-EFBF-8E4D-9E53-50EB682771A2}" sibTransId="{88FEB73A-759C-F544-9784-0AFE905CC27F}"/>
    <dgm:cxn modelId="{C6EB9775-2FA1-9744-AA6E-E3478501C936}" type="presOf" srcId="{D9884A93-1EFA-7747-A2D4-BD0277B23AC3}" destId="{1593D3EA-4EA9-C449-B147-7BE127645A1B}" srcOrd="0" destOrd="2" presId="urn:microsoft.com/office/officeart/2005/8/layout/hierarchy3"/>
    <dgm:cxn modelId="{F0DC3378-2DF7-D440-BE66-35B19B24B2E7}" type="presOf" srcId="{7B6E5333-BC93-1F44-8BBF-2BC4F66781C4}" destId="{7D01495E-9CD1-BF41-AD31-53FE7FF81ACF}" srcOrd="0" destOrd="0" presId="urn:microsoft.com/office/officeart/2005/8/layout/hierarchy3"/>
    <dgm:cxn modelId="{87C85A80-82D5-BD46-A3D7-E60DB9B3E20F}" type="presOf" srcId="{4950D3C2-865E-6C47-B4FD-E5FE9C7D9A5C}" destId="{CAF9F7BD-22EF-D14D-AC4A-B2B0C4A9BA90}" srcOrd="0" destOrd="0" presId="urn:microsoft.com/office/officeart/2005/8/layout/hierarchy3"/>
    <dgm:cxn modelId="{48535F80-A6DF-054A-80FF-5A196FFB4FB5}" type="presOf" srcId="{27151A53-3965-1C4C-A551-8B3789FC3F9D}" destId="{8E81071E-5AC2-ED41-9023-087B5524EE5F}" srcOrd="0" destOrd="0" presId="urn:microsoft.com/office/officeart/2005/8/layout/hierarchy3"/>
    <dgm:cxn modelId="{15DE158B-E652-D347-94F5-1D74F4DA55F9}" type="presOf" srcId="{07D23D35-5DC6-8F45-AE4C-4C50A7BF6337}" destId="{8299DA76-2153-C145-A538-67648132E595}" srcOrd="1" destOrd="0" presId="urn:microsoft.com/office/officeart/2005/8/layout/hierarchy3"/>
    <dgm:cxn modelId="{7D66699E-E5F7-D448-A121-E5A04BC0BAB5}" srcId="{5368DB2E-DCAD-5D45-88D3-79282B215318}" destId="{967EA6C4-4A09-F949-8AA6-EF792267E21E}" srcOrd="0" destOrd="0" parTransId="{102F5CD1-B74B-6945-A222-1B25487CB030}" sibTransId="{C0155D7C-584A-A64C-AF6C-B929F0E7069A}"/>
    <dgm:cxn modelId="{A146D9A9-F72D-444C-9768-655B36E5E50E}" type="presOf" srcId="{AA886C20-EC0D-D244-B2E4-12D8E812E032}" destId="{01133CDF-2299-0A47-98B6-3151FDE0AEA2}" srcOrd="0" destOrd="0" presId="urn:microsoft.com/office/officeart/2005/8/layout/hierarchy3"/>
    <dgm:cxn modelId="{CA8CD2AD-B8FE-6844-BB7F-55762C6F15FA}" type="presOf" srcId="{AAA9AF7D-62AA-B546-B2CB-93E3AB8A118A}" destId="{94C00E0B-5830-2240-AE7E-CBE75515D2ED}" srcOrd="0" destOrd="0" presId="urn:microsoft.com/office/officeart/2005/8/layout/hierarchy3"/>
    <dgm:cxn modelId="{7A4C13AF-6C7F-4944-BC27-392681BDC481}" type="presOf" srcId="{5368DB2E-DCAD-5D45-88D3-79282B215318}" destId="{8B66AFA2-B925-4B4D-B9C6-119258BC7699}" srcOrd="0" destOrd="0" presId="urn:microsoft.com/office/officeart/2005/8/layout/hierarchy3"/>
    <dgm:cxn modelId="{00D3DAB2-F1EC-9A4E-82F9-26DDC07A301F}" type="presOf" srcId="{07D23D35-5DC6-8F45-AE4C-4C50A7BF6337}" destId="{0FD497B6-0309-A74D-BF48-FF7D15EC9B3B}" srcOrd="0" destOrd="0" presId="urn:microsoft.com/office/officeart/2005/8/layout/hierarchy3"/>
    <dgm:cxn modelId="{5F62DBB2-8C32-6F4F-B011-9A6767BE1D86}" type="presOf" srcId="{F97B66B5-5AE5-1543-9DFF-BFC12A648CFA}" destId="{B381BFB4-6054-654A-9B55-C0261F4543D5}" srcOrd="0" destOrd="0" presId="urn:microsoft.com/office/officeart/2005/8/layout/hierarchy3"/>
    <dgm:cxn modelId="{3E84A2B9-0148-0F45-A1A3-9D75DB5ACE63}" srcId="{07D23D35-5DC6-8F45-AE4C-4C50A7BF6337}" destId="{6209BFC8-0801-8D4D-BD99-C2F74D0D09DE}" srcOrd="0" destOrd="0" parTransId="{AAA9AF7D-62AA-B546-B2CB-93E3AB8A118A}" sibTransId="{8F51D087-238E-A240-B824-E07D7B23BBCE}"/>
    <dgm:cxn modelId="{B7BA93BF-3C75-A447-BC26-A26A695F9C8B}" type="presOf" srcId="{8B2554E3-8D3E-B849-A69E-DA78634DD633}" destId="{1593D3EA-4EA9-C449-B147-7BE127645A1B}" srcOrd="0" destOrd="0" presId="urn:microsoft.com/office/officeart/2005/8/layout/hierarchy3"/>
    <dgm:cxn modelId="{FFAB88C8-398F-6C4B-8A97-58B60DA72FAC}" srcId="{07D23D35-5DC6-8F45-AE4C-4C50A7BF6337}" destId="{4950D3C2-865E-6C47-B4FD-E5FE9C7D9A5C}" srcOrd="1" destOrd="0" parTransId="{F97B66B5-5AE5-1543-9DFF-BFC12A648CFA}" sibTransId="{B31EED06-BD47-2D42-838A-A0F0F3C1F282}"/>
    <dgm:cxn modelId="{8788B8CB-A6C2-3B42-8299-0D1DC26FC7F3}" srcId="{8B2554E3-8D3E-B849-A69E-DA78634DD633}" destId="{1CE7F074-B655-F843-B68B-367277D6863F}" srcOrd="0" destOrd="0" parTransId="{A256B819-239E-3441-A354-E52E76E37D2A}" sibTransId="{531F8D47-D967-804D-A6BB-8215D882441A}"/>
    <dgm:cxn modelId="{FD5F4AD2-CA0E-1943-B37F-5C283B2B0360}" srcId="{24E3BC72-389B-2C44-BD3F-BF7C83905676}" destId="{8DD68E30-68D4-8C47-997A-5D57E4DDBF96}" srcOrd="0" destOrd="0" parTransId="{3DC33C8F-96FE-F940-AAB4-7EE8EACEABBE}" sibTransId="{967CCB67-0380-EA43-A2E1-2F2129D62491}"/>
    <dgm:cxn modelId="{99A480D7-F14B-BF40-B265-8F49224A5F30}" type="presOf" srcId="{6209BFC8-0801-8D4D-BD99-C2F74D0D09DE}" destId="{3054E4B0-23F2-F449-B0A2-47A97DFFB3DB}" srcOrd="0" destOrd="0" presId="urn:microsoft.com/office/officeart/2005/8/layout/hierarchy3"/>
    <dgm:cxn modelId="{512DB3DC-696A-9044-892B-6708A7307C91}" srcId="{967EA6C4-4A09-F949-8AA6-EF792267E21E}" destId="{7B6E5333-BC93-1F44-8BBF-2BC4F66781C4}" srcOrd="0" destOrd="0" parTransId="{27151A53-3965-1C4C-A551-8B3789FC3F9D}" sibTransId="{0FB6CAA4-7667-9141-955F-D821E5F0B2F1}"/>
    <dgm:cxn modelId="{3684B3F4-6174-1741-AC01-5BC88E0F5E4B}" type="presOf" srcId="{24E3BC72-389B-2C44-BD3F-BF7C83905676}" destId="{6BAF2B84-C80D-6243-ADE6-5A32359C92BD}" srcOrd="1" destOrd="0" presId="urn:microsoft.com/office/officeart/2005/8/layout/hierarchy3"/>
    <dgm:cxn modelId="{28EC58F6-5BC9-904E-B792-6F66D2CFFA1A}" srcId="{967EA6C4-4A09-F949-8AA6-EF792267E21E}" destId="{8B2554E3-8D3E-B849-A69E-DA78634DD633}" srcOrd="1" destOrd="0" parTransId="{0E2530FA-EC6C-474E-8053-1E8582516B51}" sibTransId="{EC19DEF5-A5AD-0F4A-BD89-CCB67DA0D8BB}"/>
    <dgm:cxn modelId="{F2F8DFF6-53EC-C34F-AB62-87B26766FC0A}" type="presOf" srcId="{967EA6C4-4A09-F949-8AA6-EF792267E21E}" destId="{03957E81-93D9-BD48-87DF-DFDDD69FC692}" srcOrd="0" destOrd="0" presId="urn:microsoft.com/office/officeart/2005/8/layout/hierarchy3"/>
    <dgm:cxn modelId="{5082161E-6530-C248-8B81-3A525D4361F4}" type="presParOf" srcId="{8B66AFA2-B925-4B4D-B9C6-119258BC7699}" destId="{5D36AFB3-8C5C-8D4A-AEDC-F9D6718DF2E3}" srcOrd="0" destOrd="0" presId="urn:microsoft.com/office/officeart/2005/8/layout/hierarchy3"/>
    <dgm:cxn modelId="{B490D8D9-EC3F-DD4A-B60B-CFBE82EA9BFF}" type="presParOf" srcId="{5D36AFB3-8C5C-8D4A-AEDC-F9D6718DF2E3}" destId="{D498018D-F5DA-7E43-A6A6-9FB930D99FE9}" srcOrd="0" destOrd="0" presId="urn:microsoft.com/office/officeart/2005/8/layout/hierarchy3"/>
    <dgm:cxn modelId="{9EE5EDF2-9969-0A47-8A37-4531AE4B5919}" type="presParOf" srcId="{D498018D-F5DA-7E43-A6A6-9FB930D99FE9}" destId="{03957E81-93D9-BD48-87DF-DFDDD69FC692}" srcOrd="0" destOrd="0" presId="urn:microsoft.com/office/officeart/2005/8/layout/hierarchy3"/>
    <dgm:cxn modelId="{593EAA03-B344-BB4C-A85D-2945AE4B8AFD}" type="presParOf" srcId="{D498018D-F5DA-7E43-A6A6-9FB930D99FE9}" destId="{0169B69F-7B87-754D-9704-8C77460C9051}" srcOrd="1" destOrd="0" presId="urn:microsoft.com/office/officeart/2005/8/layout/hierarchy3"/>
    <dgm:cxn modelId="{21E6DB1F-2F91-6E46-95EE-C2DBA3239AAF}" type="presParOf" srcId="{5D36AFB3-8C5C-8D4A-AEDC-F9D6718DF2E3}" destId="{B33EE66D-C564-C848-B093-502D59C84CA6}" srcOrd="1" destOrd="0" presId="urn:microsoft.com/office/officeart/2005/8/layout/hierarchy3"/>
    <dgm:cxn modelId="{F60E9BD8-0DA2-8E44-B8A1-ADBA4C7C1A6E}" type="presParOf" srcId="{B33EE66D-C564-C848-B093-502D59C84CA6}" destId="{8E81071E-5AC2-ED41-9023-087B5524EE5F}" srcOrd="0" destOrd="0" presId="urn:microsoft.com/office/officeart/2005/8/layout/hierarchy3"/>
    <dgm:cxn modelId="{334B4F05-3DF0-084A-AC6A-3779B989920C}" type="presParOf" srcId="{B33EE66D-C564-C848-B093-502D59C84CA6}" destId="{7D01495E-9CD1-BF41-AD31-53FE7FF81ACF}" srcOrd="1" destOrd="0" presId="urn:microsoft.com/office/officeart/2005/8/layout/hierarchy3"/>
    <dgm:cxn modelId="{63E89B4C-6117-4E44-AC35-B880200D9211}" type="presParOf" srcId="{B33EE66D-C564-C848-B093-502D59C84CA6}" destId="{A84207AA-00F0-3F49-A0D6-07C26024B45C}" srcOrd="2" destOrd="0" presId="urn:microsoft.com/office/officeart/2005/8/layout/hierarchy3"/>
    <dgm:cxn modelId="{05656D77-CEBE-0E48-BDB3-C135E4AA780B}" type="presParOf" srcId="{B33EE66D-C564-C848-B093-502D59C84CA6}" destId="{1593D3EA-4EA9-C449-B147-7BE127645A1B}" srcOrd="3" destOrd="0" presId="urn:microsoft.com/office/officeart/2005/8/layout/hierarchy3"/>
    <dgm:cxn modelId="{885104E6-B0D4-1B4D-99BF-B5E1F6218D75}" type="presParOf" srcId="{8B66AFA2-B925-4B4D-B9C6-119258BC7699}" destId="{EC30446A-1034-8941-B1A3-C51BD8532DAC}" srcOrd="1" destOrd="0" presId="urn:microsoft.com/office/officeart/2005/8/layout/hierarchy3"/>
    <dgm:cxn modelId="{D7822CE1-8DBF-414A-8E23-86D117473AED}" type="presParOf" srcId="{EC30446A-1034-8941-B1A3-C51BD8532DAC}" destId="{79E97776-0F85-7A4C-AA31-BC3B1006F04E}" srcOrd="0" destOrd="0" presId="urn:microsoft.com/office/officeart/2005/8/layout/hierarchy3"/>
    <dgm:cxn modelId="{4A93FFCB-73CF-A840-9BD4-B025949C93EF}" type="presParOf" srcId="{79E97776-0F85-7A4C-AA31-BC3B1006F04E}" destId="{81F968E5-AE31-AC42-B3F3-E8F428CF1711}" srcOrd="0" destOrd="0" presId="urn:microsoft.com/office/officeart/2005/8/layout/hierarchy3"/>
    <dgm:cxn modelId="{FD52D158-8DE9-A34A-9D83-BC6207F7DEFE}" type="presParOf" srcId="{79E97776-0F85-7A4C-AA31-BC3B1006F04E}" destId="{6BAF2B84-C80D-6243-ADE6-5A32359C92BD}" srcOrd="1" destOrd="0" presId="urn:microsoft.com/office/officeart/2005/8/layout/hierarchy3"/>
    <dgm:cxn modelId="{C957F2BD-4684-5942-BBE7-13C37BC88A41}" type="presParOf" srcId="{EC30446A-1034-8941-B1A3-C51BD8532DAC}" destId="{28EA716F-D146-B04E-99D2-F3710638A378}" srcOrd="1" destOrd="0" presId="urn:microsoft.com/office/officeart/2005/8/layout/hierarchy3"/>
    <dgm:cxn modelId="{E1C8985C-7E30-6546-B4C7-08E6D123C8E5}" type="presParOf" srcId="{28EA716F-D146-B04E-99D2-F3710638A378}" destId="{396EBB93-D1F3-4C48-AD22-D57121D21E85}" srcOrd="0" destOrd="0" presId="urn:microsoft.com/office/officeart/2005/8/layout/hierarchy3"/>
    <dgm:cxn modelId="{419D5763-64AC-FD43-8081-1D8C70A7B2BA}" type="presParOf" srcId="{28EA716F-D146-B04E-99D2-F3710638A378}" destId="{2775B313-6F57-1844-BEEB-948215C8914D}" srcOrd="1" destOrd="0" presId="urn:microsoft.com/office/officeart/2005/8/layout/hierarchy3"/>
    <dgm:cxn modelId="{6B9F32FC-A081-CB4B-BBF8-E76DACDAFEFA}" type="presParOf" srcId="{28EA716F-D146-B04E-99D2-F3710638A378}" destId="{7E24B0C1-48AA-6344-AEA4-3FB115F77DEC}" srcOrd="2" destOrd="0" presId="urn:microsoft.com/office/officeart/2005/8/layout/hierarchy3"/>
    <dgm:cxn modelId="{E4F84CEA-6DF4-0D42-83FF-E730A691D20F}" type="presParOf" srcId="{28EA716F-D146-B04E-99D2-F3710638A378}" destId="{01133CDF-2299-0A47-98B6-3151FDE0AEA2}" srcOrd="3" destOrd="0" presId="urn:microsoft.com/office/officeart/2005/8/layout/hierarchy3"/>
    <dgm:cxn modelId="{7D9F1B63-6C46-D947-9542-274258473E3D}" type="presParOf" srcId="{8B66AFA2-B925-4B4D-B9C6-119258BC7699}" destId="{2F8C70D5-E2D3-0C42-A859-A952986D72F8}" srcOrd="2" destOrd="0" presId="urn:microsoft.com/office/officeart/2005/8/layout/hierarchy3"/>
    <dgm:cxn modelId="{372DED20-66C4-374F-8A21-8EB9C114A38E}" type="presParOf" srcId="{2F8C70D5-E2D3-0C42-A859-A952986D72F8}" destId="{7116AB61-FA11-434C-9931-55D3C45A84FC}" srcOrd="0" destOrd="0" presId="urn:microsoft.com/office/officeart/2005/8/layout/hierarchy3"/>
    <dgm:cxn modelId="{8F5A70AE-3447-E440-B936-FABB304C86ED}" type="presParOf" srcId="{7116AB61-FA11-434C-9931-55D3C45A84FC}" destId="{0FD497B6-0309-A74D-BF48-FF7D15EC9B3B}" srcOrd="0" destOrd="0" presId="urn:microsoft.com/office/officeart/2005/8/layout/hierarchy3"/>
    <dgm:cxn modelId="{D9D9EB04-1CEC-634F-B3E7-D08956C141D5}" type="presParOf" srcId="{7116AB61-FA11-434C-9931-55D3C45A84FC}" destId="{8299DA76-2153-C145-A538-67648132E595}" srcOrd="1" destOrd="0" presId="urn:microsoft.com/office/officeart/2005/8/layout/hierarchy3"/>
    <dgm:cxn modelId="{B3E16E99-D353-BC44-973D-E5B4C8F1B0C8}" type="presParOf" srcId="{2F8C70D5-E2D3-0C42-A859-A952986D72F8}" destId="{EA0F5136-9BA6-2048-A5CA-ACFC7B262102}" srcOrd="1" destOrd="0" presId="urn:microsoft.com/office/officeart/2005/8/layout/hierarchy3"/>
    <dgm:cxn modelId="{4480C3DB-DFB8-8140-B94E-5B1ED10BAED9}" type="presParOf" srcId="{EA0F5136-9BA6-2048-A5CA-ACFC7B262102}" destId="{94C00E0B-5830-2240-AE7E-CBE75515D2ED}" srcOrd="0" destOrd="0" presId="urn:microsoft.com/office/officeart/2005/8/layout/hierarchy3"/>
    <dgm:cxn modelId="{5EBC99FB-A830-4F44-A521-8D9EB1ACBACF}" type="presParOf" srcId="{EA0F5136-9BA6-2048-A5CA-ACFC7B262102}" destId="{3054E4B0-23F2-F449-B0A2-47A97DFFB3DB}" srcOrd="1" destOrd="0" presId="urn:microsoft.com/office/officeart/2005/8/layout/hierarchy3"/>
    <dgm:cxn modelId="{374F9ACA-AF98-ED4A-BF5D-D92AF57FFB08}" type="presParOf" srcId="{EA0F5136-9BA6-2048-A5CA-ACFC7B262102}" destId="{B381BFB4-6054-654A-9B55-C0261F4543D5}" srcOrd="2" destOrd="0" presId="urn:microsoft.com/office/officeart/2005/8/layout/hierarchy3"/>
    <dgm:cxn modelId="{52E7E811-6CA7-674A-A522-41AB5E7F26D2}" type="presParOf" srcId="{EA0F5136-9BA6-2048-A5CA-ACFC7B262102}" destId="{CAF9F7BD-22EF-D14D-AC4A-B2B0C4A9BA9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57E81-93D9-BD48-87DF-DFDDD69FC692}">
      <dsp:nvSpPr>
        <dsp:cNvPr id="0" name=""/>
        <dsp:cNvSpPr/>
      </dsp:nvSpPr>
      <dsp:spPr>
        <a:xfrm>
          <a:off x="333065" y="3123"/>
          <a:ext cx="1885239" cy="840053"/>
        </a:xfrm>
        <a:prstGeom prst="roundRect">
          <a:avLst>
            <a:gd name="adj" fmla="val 10000"/>
          </a:avLst>
        </a:prstGeom>
        <a:gradFill rotWithShape="0">
          <a:gsLst>
            <a:gs pos="99000">
              <a:schemeClr val="accent6">
                <a:lumMod val="50000"/>
              </a:schemeClr>
            </a:gs>
            <a:gs pos="0">
              <a:schemeClr val="accent6">
                <a:lumMod val="60000"/>
                <a:lumOff val="40000"/>
              </a:schemeClr>
            </a:gs>
            <a:gs pos="49000">
              <a:schemeClr val="accent6">
                <a:lumMod val="75000"/>
              </a:schemeClr>
            </a:gs>
            <a:gs pos="100000">
              <a:schemeClr val="accent6">
                <a:lumMod val="5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a:t>Initial Taxes</a:t>
          </a:r>
        </a:p>
      </dsp:txBody>
      <dsp:txXfrm>
        <a:off x="357669" y="27727"/>
        <a:ext cx="1836031" cy="790845"/>
      </dsp:txXfrm>
    </dsp:sp>
    <dsp:sp modelId="{8E81071E-5AC2-ED41-9023-087B5524EE5F}">
      <dsp:nvSpPr>
        <dsp:cNvPr id="0" name=""/>
        <dsp:cNvSpPr/>
      </dsp:nvSpPr>
      <dsp:spPr>
        <a:xfrm>
          <a:off x="521589" y="843177"/>
          <a:ext cx="188523" cy="1027313"/>
        </a:xfrm>
        <a:custGeom>
          <a:avLst/>
          <a:gdLst/>
          <a:ahLst/>
          <a:cxnLst/>
          <a:rect l="0" t="0" r="0" b="0"/>
          <a:pathLst>
            <a:path>
              <a:moveTo>
                <a:pt x="0" y="0"/>
              </a:moveTo>
              <a:lnTo>
                <a:pt x="0" y="1027313"/>
              </a:lnTo>
              <a:lnTo>
                <a:pt x="188523" y="1027313"/>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D01495E-9CD1-BF41-AD31-53FE7FF81ACF}">
      <dsp:nvSpPr>
        <dsp:cNvPr id="0" name=""/>
        <dsp:cNvSpPr/>
      </dsp:nvSpPr>
      <dsp:spPr>
        <a:xfrm>
          <a:off x="710113" y="1115380"/>
          <a:ext cx="1742104" cy="1510219"/>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b="1" kern="1200"/>
            <a:t>On the organization </a:t>
          </a:r>
          <a:r>
            <a:rPr lang="en-US" sz="1000" kern="1200"/>
            <a:t>- Each Political expenditure will be subject to a tax rate of </a:t>
          </a:r>
          <a:r>
            <a:rPr lang="en-US" sz="1000" b="1" i="1" kern="1200"/>
            <a:t>10% of the total expenditure</a:t>
          </a:r>
        </a:p>
        <a:p>
          <a:pPr marL="0" lvl="0" indent="0" algn="ctr" defTabSz="444500">
            <a:lnSpc>
              <a:spcPct val="90000"/>
            </a:lnSpc>
            <a:spcBef>
              <a:spcPct val="0"/>
            </a:spcBef>
            <a:spcAft>
              <a:spcPct val="35000"/>
            </a:spcAft>
            <a:buNone/>
          </a:pPr>
          <a:endParaRPr lang="en-US" sz="800" kern="1200"/>
        </a:p>
      </dsp:txBody>
      <dsp:txXfrm>
        <a:off x="754346" y="1159613"/>
        <a:ext cx="1653638" cy="1421753"/>
      </dsp:txXfrm>
    </dsp:sp>
    <dsp:sp modelId="{A84207AA-00F0-3F49-A0D6-07C26024B45C}">
      <dsp:nvSpPr>
        <dsp:cNvPr id="0" name=""/>
        <dsp:cNvSpPr/>
      </dsp:nvSpPr>
      <dsp:spPr>
        <a:xfrm>
          <a:off x="521589" y="843177"/>
          <a:ext cx="230229" cy="2960754"/>
        </a:xfrm>
        <a:custGeom>
          <a:avLst/>
          <a:gdLst/>
          <a:ahLst/>
          <a:cxnLst/>
          <a:rect l="0" t="0" r="0" b="0"/>
          <a:pathLst>
            <a:path>
              <a:moveTo>
                <a:pt x="0" y="0"/>
              </a:moveTo>
              <a:lnTo>
                <a:pt x="0" y="2960754"/>
              </a:lnTo>
              <a:lnTo>
                <a:pt x="230229" y="296075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593D3EA-4EA9-C449-B147-7BE127645A1B}">
      <dsp:nvSpPr>
        <dsp:cNvPr id="0" name=""/>
        <dsp:cNvSpPr/>
      </dsp:nvSpPr>
      <dsp:spPr>
        <a:xfrm>
          <a:off x="751819" y="2421501"/>
          <a:ext cx="2880360" cy="276486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t" anchorCtr="0">
          <a:noAutofit/>
        </a:bodyPr>
        <a:lstStyle/>
        <a:p>
          <a:pPr marL="0" lvl="0" indent="0" algn="l" defTabSz="444500">
            <a:lnSpc>
              <a:spcPct val="90000"/>
            </a:lnSpc>
            <a:spcBef>
              <a:spcPct val="0"/>
            </a:spcBef>
            <a:spcAft>
              <a:spcPct val="35000"/>
            </a:spcAft>
            <a:buNone/>
          </a:pPr>
          <a:r>
            <a:rPr lang="en-US" sz="1000" b="1" kern="1200"/>
            <a:t>On the management </a:t>
          </a:r>
          <a:r>
            <a:rPr lang="en-US" sz="1000" kern="1200"/>
            <a:t>- Each agreed to expenditure on the part of the organization manager (who knowingly took part in a political expenditure) will have a </a:t>
          </a:r>
          <a:r>
            <a:rPr lang="en-US" sz="1000" b="1" i="1" kern="1200"/>
            <a:t>2.5% tax imposed upon that expenditure </a:t>
          </a:r>
          <a:r>
            <a:rPr lang="en-US" sz="1000" kern="1200"/>
            <a:t>paid by any agreeing parties in management</a:t>
          </a:r>
        </a:p>
        <a:p>
          <a:pPr marL="57150" lvl="1" indent="-57150" algn="l" defTabSz="355600">
            <a:lnSpc>
              <a:spcPct val="90000"/>
            </a:lnSpc>
            <a:spcBef>
              <a:spcPct val="0"/>
            </a:spcBef>
            <a:spcAft>
              <a:spcPct val="15000"/>
            </a:spcAft>
            <a:buChar char="•"/>
          </a:pPr>
          <a:r>
            <a:rPr lang="en-US" sz="800" kern="1200"/>
            <a:t>Exceptions:</a:t>
          </a:r>
        </a:p>
        <a:p>
          <a:pPr marL="114300" lvl="2" indent="-57150" algn="l" defTabSz="355600">
            <a:lnSpc>
              <a:spcPct val="90000"/>
            </a:lnSpc>
            <a:spcBef>
              <a:spcPct val="0"/>
            </a:spcBef>
            <a:spcAft>
              <a:spcPct val="15000"/>
            </a:spcAft>
            <a:buChar char="•"/>
          </a:pPr>
          <a:r>
            <a:rPr lang="en-US" sz="800" kern="1200"/>
            <a:t>The agreement is not willful </a:t>
          </a:r>
        </a:p>
        <a:p>
          <a:pPr marL="114300" lvl="2" indent="-57150" algn="l" defTabSz="355600">
            <a:lnSpc>
              <a:spcPct val="90000"/>
            </a:lnSpc>
            <a:spcBef>
              <a:spcPct val="0"/>
            </a:spcBef>
            <a:spcAft>
              <a:spcPct val="15000"/>
            </a:spcAft>
            <a:buChar char="•"/>
          </a:pPr>
          <a:r>
            <a:rPr lang="en-US" sz="800" kern="1200"/>
            <a:t>The agreement is due to reasonable cause</a:t>
          </a:r>
        </a:p>
      </dsp:txBody>
      <dsp:txXfrm>
        <a:off x="832799" y="2502481"/>
        <a:ext cx="2718400" cy="2602900"/>
      </dsp:txXfrm>
    </dsp:sp>
    <dsp:sp modelId="{81F968E5-AE31-AC42-B3F3-E8F428CF1711}">
      <dsp:nvSpPr>
        <dsp:cNvPr id="0" name=""/>
        <dsp:cNvSpPr/>
      </dsp:nvSpPr>
      <dsp:spPr>
        <a:xfrm>
          <a:off x="3757253" y="3123"/>
          <a:ext cx="1888135" cy="705475"/>
        </a:xfrm>
        <a:prstGeom prst="roundRect">
          <a:avLst>
            <a:gd name="adj" fmla="val 10000"/>
          </a:avLst>
        </a:prstGeom>
        <a:gradFill rotWithShape="0">
          <a:gsLst>
            <a:gs pos="0">
              <a:schemeClr val="accent6">
                <a:lumMod val="60000"/>
                <a:lumOff val="40000"/>
              </a:schemeClr>
            </a:gs>
            <a:gs pos="49000">
              <a:schemeClr val="accent6">
                <a:lumMod val="75000"/>
              </a:schemeClr>
            </a:gs>
            <a:gs pos="100000">
              <a:schemeClr val="accent6">
                <a:lumMod val="5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a:t>Additional Taxes</a:t>
          </a:r>
        </a:p>
      </dsp:txBody>
      <dsp:txXfrm>
        <a:off x="3777916" y="23786"/>
        <a:ext cx="1846809" cy="664149"/>
      </dsp:txXfrm>
    </dsp:sp>
    <dsp:sp modelId="{396EBB93-D1F3-4C48-AD22-D57121D21E85}">
      <dsp:nvSpPr>
        <dsp:cNvPr id="0" name=""/>
        <dsp:cNvSpPr/>
      </dsp:nvSpPr>
      <dsp:spPr>
        <a:xfrm>
          <a:off x="3946067" y="708599"/>
          <a:ext cx="159563" cy="972317"/>
        </a:xfrm>
        <a:custGeom>
          <a:avLst/>
          <a:gdLst/>
          <a:ahLst/>
          <a:cxnLst/>
          <a:rect l="0" t="0" r="0" b="0"/>
          <a:pathLst>
            <a:path>
              <a:moveTo>
                <a:pt x="0" y="0"/>
              </a:moveTo>
              <a:lnTo>
                <a:pt x="0" y="972317"/>
              </a:lnTo>
              <a:lnTo>
                <a:pt x="159563" y="972317"/>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775B313-6F57-1844-BEEB-948215C8914D}">
      <dsp:nvSpPr>
        <dsp:cNvPr id="0" name=""/>
        <dsp:cNvSpPr/>
      </dsp:nvSpPr>
      <dsp:spPr>
        <a:xfrm>
          <a:off x="4105630" y="704908"/>
          <a:ext cx="2259247" cy="195201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b="1" kern="1200"/>
            <a:t>On the organization -</a:t>
          </a:r>
          <a:r>
            <a:rPr lang="en-US" sz="1000" b="0" kern="1200"/>
            <a:t> Where an initial tax is imposed, and such expenditure is not corrected within  the taxable period, a tax equal to </a:t>
          </a:r>
          <a:r>
            <a:rPr lang="en-US" sz="1000" b="1" i="1" kern="1200"/>
            <a:t>100% of the expenditure</a:t>
          </a:r>
          <a:r>
            <a:rPr lang="en-US" sz="1000" b="1" kern="1200"/>
            <a:t> </a:t>
          </a:r>
          <a:r>
            <a:rPr lang="en-US" sz="1000" b="0" kern="1200"/>
            <a:t>will be imposed upon the organization</a:t>
          </a:r>
        </a:p>
      </dsp:txBody>
      <dsp:txXfrm>
        <a:off x="4162803" y="762081"/>
        <a:ext cx="2144901" cy="1837670"/>
      </dsp:txXfrm>
    </dsp:sp>
    <dsp:sp modelId="{7E24B0C1-48AA-6344-AEA4-3FB115F77DEC}">
      <dsp:nvSpPr>
        <dsp:cNvPr id="0" name=""/>
        <dsp:cNvSpPr/>
      </dsp:nvSpPr>
      <dsp:spPr>
        <a:xfrm>
          <a:off x="3946067" y="708599"/>
          <a:ext cx="298182" cy="3257685"/>
        </a:xfrm>
        <a:custGeom>
          <a:avLst/>
          <a:gdLst/>
          <a:ahLst/>
          <a:cxnLst/>
          <a:rect l="0" t="0" r="0" b="0"/>
          <a:pathLst>
            <a:path>
              <a:moveTo>
                <a:pt x="0" y="0"/>
              </a:moveTo>
              <a:lnTo>
                <a:pt x="0" y="3257685"/>
              </a:lnTo>
              <a:lnTo>
                <a:pt x="298182" y="3257685"/>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1133CDF-2299-0A47-98B6-3151FDE0AEA2}">
      <dsp:nvSpPr>
        <dsp:cNvPr id="0" name=""/>
        <dsp:cNvSpPr/>
      </dsp:nvSpPr>
      <dsp:spPr>
        <a:xfrm>
          <a:off x="4244250" y="2796892"/>
          <a:ext cx="2792192" cy="2338785"/>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b="1" kern="1200"/>
            <a:t>On the management </a:t>
          </a:r>
          <a:r>
            <a:rPr lang="en-US" sz="1100" kern="1200"/>
            <a:t>- Where an initial tax is imposed, if a manager refused to agree to part, or all, of the correction then a tax equal to </a:t>
          </a:r>
          <a:r>
            <a:rPr lang="en-US" sz="1100" b="1" i="1" kern="1200"/>
            <a:t>50% of the total amount of the expenditure </a:t>
          </a:r>
          <a:r>
            <a:rPr lang="en-US" sz="1100" b="0" i="0" kern="1200"/>
            <a:t>will be imposed on each manager who has disagreed.</a:t>
          </a:r>
        </a:p>
      </dsp:txBody>
      <dsp:txXfrm>
        <a:off x="4312751" y="2865393"/>
        <a:ext cx="2655190" cy="2201783"/>
      </dsp:txXfrm>
    </dsp:sp>
    <dsp:sp modelId="{0FD497B6-0309-A74D-BF48-FF7D15EC9B3B}">
      <dsp:nvSpPr>
        <dsp:cNvPr id="0" name=""/>
        <dsp:cNvSpPr/>
      </dsp:nvSpPr>
      <dsp:spPr>
        <a:xfrm>
          <a:off x="7035954" y="3123"/>
          <a:ext cx="2177630" cy="761321"/>
        </a:xfrm>
        <a:prstGeom prst="roundRect">
          <a:avLst>
            <a:gd name="adj" fmla="val 10000"/>
          </a:avLst>
        </a:prstGeom>
        <a:gradFill rotWithShape="0">
          <a:gsLst>
            <a:gs pos="0">
              <a:schemeClr val="accent6">
                <a:lumMod val="60000"/>
                <a:lumOff val="40000"/>
              </a:schemeClr>
            </a:gs>
            <a:gs pos="50000">
              <a:schemeClr val="accent6">
                <a:lumMod val="75000"/>
              </a:schemeClr>
            </a:gs>
            <a:gs pos="100000">
              <a:schemeClr val="accent6">
                <a:lumMod val="5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a:t>Special Rules</a:t>
          </a:r>
        </a:p>
      </dsp:txBody>
      <dsp:txXfrm>
        <a:off x="7058252" y="25421"/>
        <a:ext cx="2133034" cy="716725"/>
      </dsp:txXfrm>
    </dsp:sp>
    <dsp:sp modelId="{94C00E0B-5830-2240-AE7E-CBE75515D2ED}">
      <dsp:nvSpPr>
        <dsp:cNvPr id="0" name=""/>
        <dsp:cNvSpPr/>
      </dsp:nvSpPr>
      <dsp:spPr>
        <a:xfrm>
          <a:off x="7253717" y="764444"/>
          <a:ext cx="281976" cy="912764"/>
        </a:xfrm>
        <a:custGeom>
          <a:avLst/>
          <a:gdLst/>
          <a:ahLst/>
          <a:cxnLst/>
          <a:rect l="0" t="0" r="0" b="0"/>
          <a:pathLst>
            <a:path>
              <a:moveTo>
                <a:pt x="0" y="0"/>
              </a:moveTo>
              <a:lnTo>
                <a:pt x="0" y="912764"/>
              </a:lnTo>
              <a:lnTo>
                <a:pt x="281976" y="91276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054E4B0-23F2-F449-B0A2-47A97DFFB3DB}">
      <dsp:nvSpPr>
        <dsp:cNvPr id="0" name=""/>
        <dsp:cNvSpPr/>
      </dsp:nvSpPr>
      <dsp:spPr>
        <a:xfrm>
          <a:off x="7535694" y="829566"/>
          <a:ext cx="1847797" cy="1695285"/>
        </a:xfrm>
        <a:prstGeom prst="roundRect">
          <a:avLst>
            <a:gd name="adj" fmla="val 1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b="1" kern="1200"/>
            <a:t>Joint and several liability </a:t>
          </a:r>
          <a:r>
            <a:rPr lang="en-US" sz="1000" kern="1200"/>
            <a:t>- If more than 1 person is liable under managment based taxes </a:t>
          </a:r>
          <a:r>
            <a:rPr lang="en-US" sz="1000" b="1" i="1" kern="1200"/>
            <a:t>then all persons are jointly and severally liable.</a:t>
          </a:r>
        </a:p>
      </dsp:txBody>
      <dsp:txXfrm>
        <a:off x="7585347" y="879219"/>
        <a:ext cx="1748491" cy="1595979"/>
      </dsp:txXfrm>
    </dsp:sp>
    <dsp:sp modelId="{B381BFB4-6054-654A-9B55-C0261F4543D5}">
      <dsp:nvSpPr>
        <dsp:cNvPr id="0" name=""/>
        <dsp:cNvSpPr/>
      </dsp:nvSpPr>
      <dsp:spPr>
        <a:xfrm>
          <a:off x="7253717" y="764444"/>
          <a:ext cx="115257" cy="3196156"/>
        </a:xfrm>
        <a:custGeom>
          <a:avLst/>
          <a:gdLst/>
          <a:ahLst/>
          <a:cxnLst/>
          <a:rect l="0" t="0" r="0" b="0"/>
          <a:pathLst>
            <a:path>
              <a:moveTo>
                <a:pt x="0" y="0"/>
              </a:moveTo>
              <a:lnTo>
                <a:pt x="0" y="3196156"/>
              </a:lnTo>
              <a:lnTo>
                <a:pt x="115257" y="3196156"/>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AF9F7BD-22EF-D14D-AC4A-B2B0C4A9BA90}">
      <dsp:nvSpPr>
        <dsp:cNvPr id="0" name=""/>
        <dsp:cNvSpPr/>
      </dsp:nvSpPr>
      <dsp:spPr>
        <a:xfrm>
          <a:off x="7368975" y="2663523"/>
          <a:ext cx="2412605" cy="2594156"/>
        </a:xfrm>
        <a:prstGeom prst="roundRect">
          <a:avLst>
            <a:gd name="adj" fmla="val 10000"/>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b="1" kern="1200"/>
            <a:t>Limit for managment </a:t>
          </a:r>
          <a:r>
            <a:rPr lang="en-US" sz="1100" kern="1200"/>
            <a:t>- With respect to any 1 political expenditure, the maximum amount of tax imposed by </a:t>
          </a:r>
          <a:r>
            <a:rPr lang="en-US" sz="1100" b="1" i="1" kern="1200"/>
            <a:t>inital taxes to managment will not exceed $5,000 </a:t>
          </a:r>
          <a:r>
            <a:rPr lang="en-US" sz="1100" kern="1200"/>
            <a:t>and the </a:t>
          </a:r>
          <a:r>
            <a:rPr lang="en-US" sz="1100" b="1" i="1" kern="1200"/>
            <a:t>additional taxes imposed on managment shall not exceed $10,000.</a:t>
          </a:r>
        </a:p>
      </dsp:txBody>
      <dsp:txXfrm>
        <a:off x="7439638" y="2734186"/>
        <a:ext cx="2271279" cy="24528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13</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60106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normAutofit/>
          </a:bodyPr>
          <a:lstStyle/>
          <a:p>
            <a:r>
              <a:rPr lang="en-US" dirty="0"/>
              <a:t>Permissible Political Activities</a:t>
            </a:r>
            <a:br>
              <a:rPr lang="en-US" dirty="0"/>
            </a:br>
            <a:r>
              <a:rPr lang="en-US" dirty="0"/>
              <a:t> Tax Chart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7402117"/>
              </p:ext>
            </p:extLst>
          </p:nvPr>
        </p:nvGraphicFramePr>
        <p:xfrm>
          <a:off x="1100667" y="1671637"/>
          <a:ext cx="10217151" cy="5665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8300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63620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599" y="1752006"/>
            <a:ext cx="10970684" cy="1927225"/>
          </a:xfrm>
        </p:spPr>
        <p:txBody>
          <a:bodyPr/>
          <a:lstStyle/>
          <a:p>
            <a:r>
              <a:rPr lang="en-US" sz="4800" dirty="0"/>
              <a:t>Electioneering Overview </a:t>
            </a:r>
          </a:p>
        </p:txBody>
      </p:sp>
    </p:spTree>
    <p:extLst>
      <p:ext uri="{BB962C8B-B14F-4D97-AF65-F5344CB8AC3E}">
        <p14:creationId xmlns:p14="http://schemas.microsoft.com/office/powerpoint/2010/main" val="415408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 501(c)(3) tax-exempt organizations can engage in electioneering activities so long as such activities remain non-partisan. </a:t>
            </a:r>
          </a:p>
        </p:txBody>
      </p:sp>
    </p:spTree>
    <p:extLst>
      <p:ext uri="{BB962C8B-B14F-4D97-AF65-F5344CB8AC3E}">
        <p14:creationId xmlns:p14="http://schemas.microsoft.com/office/powerpoint/2010/main" val="34052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Electioneering?</a:t>
            </a:r>
          </a:p>
        </p:txBody>
      </p:sp>
      <p:sp>
        <p:nvSpPr>
          <p:cNvPr id="3" name="Content Placeholder 2"/>
          <p:cNvSpPr>
            <a:spLocks noGrp="1"/>
          </p:cNvSpPr>
          <p:nvPr>
            <p:ph idx="1"/>
          </p:nvPr>
        </p:nvSpPr>
        <p:spPr/>
        <p:txBody>
          <a:bodyPr>
            <a:normAutofit/>
          </a:bodyPr>
          <a:lstStyle/>
          <a:p>
            <a:r>
              <a:rPr lang="en-US" dirty="0"/>
              <a:t>Electioneering is the participation or intervention “in any political campaign on behalf of (or in opposition to) any candidate for public office.” </a:t>
            </a:r>
          </a:p>
          <a:p>
            <a:r>
              <a:rPr lang="en-US" dirty="0"/>
              <a:t>Participation or intervention may take place through multiple mediums, such as:</a:t>
            </a:r>
          </a:p>
          <a:p>
            <a:pPr lvl="1"/>
            <a:r>
              <a:rPr lang="en-US" dirty="0"/>
              <a:t>Official statements</a:t>
            </a:r>
          </a:p>
          <a:p>
            <a:pPr lvl="2"/>
            <a:r>
              <a:rPr lang="en-US" dirty="0"/>
              <a:t>Either spoken or written/published</a:t>
            </a:r>
          </a:p>
          <a:p>
            <a:pPr lvl="1"/>
            <a:r>
              <a:rPr lang="en-US" dirty="0"/>
              <a:t>Web content</a:t>
            </a:r>
          </a:p>
          <a:p>
            <a:pPr lvl="2"/>
            <a:r>
              <a:rPr lang="en-US" dirty="0"/>
              <a:t>Whether self-developed or 3</a:t>
            </a:r>
            <a:r>
              <a:rPr lang="en-US" baseline="30000" dirty="0"/>
              <a:t>rd</a:t>
            </a:r>
            <a:r>
              <a:rPr lang="en-US" dirty="0"/>
              <a:t> party sourced</a:t>
            </a:r>
          </a:p>
          <a:p>
            <a:pPr lvl="1"/>
            <a:endParaRPr lang="en-US" dirty="0"/>
          </a:p>
        </p:txBody>
      </p:sp>
    </p:spTree>
    <p:extLst>
      <p:ext uri="{BB962C8B-B14F-4D97-AF65-F5344CB8AC3E}">
        <p14:creationId xmlns:p14="http://schemas.microsoft.com/office/powerpoint/2010/main" val="3900593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0969"/>
            <a:ext cx="10972800" cy="1143000"/>
          </a:xfrm>
        </p:spPr>
        <p:txBody>
          <a:bodyPr>
            <a:normAutofit fontScale="90000"/>
          </a:bodyPr>
          <a:lstStyle/>
          <a:p>
            <a:r>
              <a:rPr lang="en-US" sz="4000" dirty="0"/>
              <a:t>How are § 501(c)(3) Organizations Affected by the Limits on Electioneering?</a:t>
            </a:r>
          </a:p>
        </p:txBody>
      </p:sp>
      <p:sp>
        <p:nvSpPr>
          <p:cNvPr id="3" name="Content Placeholder 2"/>
          <p:cNvSpPr>
            <a:spLocks noGrp="1"/>
          </p:cNvSpPr>
          <p:nvPr>
            <p:ph idx="1"/>
          </p:nvPr>
        </p:nvSpPr>
        <p:spPr/>
        <p:txBody>
          <a:bodyPr/>
          <a:lstStyle/>
          <a:p>
            <a:r>
              <a:rPr lang="en-US" dirty="0"/>
              <a:t>Organizations that receive </a:t>
            </a:r>
            <a:r>
              <a:rPr lang="en-US" i="1" dirty="0"/>
              <a:t>tax-deductible donations</a:t>
            </a:r>
            <a:r>
              <a:rPr lang="en-US" dirty="0"/>
              <a:t> are prohibited from engaging in political campaign intervention or other enumerated electioneering related activities. If an organization engages in impermissible electioneering, </a:t>
            </a:r>
            <a:r>
              <a:rPr lang="en-US" b="1" i="1" u="sng" dirty="0"/>
              <a:t>it risks losing its tax-exempt status</a:t>
            </a:r>
            <a:r>
              <a:rPr lang="en-US" dirty="0"/>
              <a:t>. </a:t>
            </a:r>
          </a:p>
        </p:txBody>
      </p:sp>
    </p:spTree>
    <p:extLst>
      <p:ext uri="{BB962C8B-B14F-4D97-AF65-F5344CB8AC3E}">
        <p14:creationId xmlns:p14="http://schemas.microsoft.com/office/powerpoint/2010/main" val="3987314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96323"/>
            <a:ext cx="10972800" cy="1143000"/>
          </a:xfrm>
        </p:spPr>
        <p:txBody>
          <a:bodyPr>
            <a:normAutofit/>
          </a:bodyPr>
          <a:lstStyle/>
          <a:p>
            <a:r>
              <a:rPr lang="en-US" sz="3600" dirty="0"/>
              <a:t>When does an organization engage in impermissible electioneering?</a:t>
            </a:r>
          </a:p>
        </p:txBody>
      </p:sp>
      <p:sp>
        <p:nvSpPr>
          <p:cNvPr id="3" name="Content Placeholder 2"/>
          <p:cNvSpPr>
            <a:spLocks noGrp="1"/>
          </p:cNvSpPr>
          <p:nvPr>
            <p:ph idx="1"/>
          </p:nvPr>
        </p:nvSpPr>
        <p:spPr/>
        <p:txBody>
          <a:bodyPr>
            <a:normAutofit lnSpcReduction="10000"/>
          </a:bodyPr>
          <a:lstStyle/>
          <a:p>
            <a:r>
              <a:rPr lang="en-US" dirty="0"/>
              <a:t>Expressly supports or opposes candidates </a:t>
            </a:r>
          </a:p>
          <a:p>
            <a:r>
              <a:rPr lang="en-US" dirty="0"/>
              <a:t>Endorses candidates </a:t>
            </a:r>
          </a:p>
          <a:p>
            <a:r>
              <a:rPr lang="en-US" dirty="0"/>
              <a:t>Contributes to candidates/campaigns  </a:t>
            </a:r>
          </a:p>
          <a:p>
            <a:r>
              <a:rPr lang="en-US" dirty="0"/>
              <a:t>Rates or scores candidates on the issues</a:t>
            </a:r>
          </a:p>
          <a:p>
            <a:pPr lvl="1"/>
            <a:r>
              <a:rPr lang="en-US" dirty="0"/>
              <a:t>Such as by giving a candidate an A rating on how pro-life or pro-choice they are</a:t>
            </a:r>
          </a:p>
          <a:p>
            <a:r>
              <a:rPr lang="en-US" dirty="0"/>
              <a:t>Compares the organization’s position to the candidate’s policy position</a:t>
            </a:r>
          </a:p>
          <a:p>
            <a:r>
              <a:rPr lang="en-US" dirty="0"/>
              <a:t>Provides other assistance to candidates (in-kind contributions) </a:t>
            </a:r>
          </a:p>
          <a:p>
            <a:r>
              <a:rPr lang="en-US" dirty="0"/>
              <a:t>Supports another organizations’ political activity </a:t>
            </a:r>
          </a:p>
          <a:p>
            <a:endParaRPr lang="en-US" dirty="0"/>
          </a:p>
        </p:txBody>
      </p:sp>
    </p:spTree>
    <p:extLst>
      <p:ext uri="{BB962C8B-B14F-4D97-AF65-F5344CB8AC3E}">
        <p14:creationId xmlns:p14="http://schemas.microsoft.com/office/powerpoint/2010/main" val="3956533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1442"/>
            <a:ext cx="10972800" cy="1143000"/>
          </a:xfrm>
        </p:spPr>
        <p:txBody>
          <a:bodyPr>
            <a:normAutofit/>
          </a:bodyPr>
          <a:lstStyle/>
          <a:p>
            <a:r>
              <a:rPr lang="en-US" sz="3600" dirty="0"/>
              <a:t>When does an organization engage in activities that are not considered electioneering?</a:t>
            </a:r>
          </a:p>
        </p:txBody>
      </p:sp>
      <p:sp>
        <p:nvSpPr>
          <p:cNvPr id="3" name="Content Placeholder 2"/>
          <p:cNvSpPr>
            <a:spLocks noGrp="1"/>
          </p:cNvSpPr>
          <p:nvPr>
            <p:ph idx="1"/>
          </p:nvPr>
        </p:nvSpPr>
        <p:spPr/>
        <p:txBody>
          <a:bodyPr>
            <a:normAutofit/>
          </a:bodyPr>
          <a:lstStyle/>
          <a:p>
            <a:r>
              <a:rPr lang="en-US" dirty="0"/>
              <a:t>Register voters </a:t>
            </a:r>
          </a:p>
          <a:p>
            <a:r>
              <a:rPr lang="en-US" dirty="0"/>
              <a:t>Educates voters about candidates </a:t>
            </a:r>
          </a:p>
          <a:p>
            <a:r>
              <a:rPr lang="en-US" dirty="0"/>
              <a:t>Takes positions on issues </a:t>
            </a:r>
          </a:p>
          <a:p>
            <a:r>
              <a:rPr lang="en-US" dirty="0"/>
              <a:t>Creates Legislative scorecards </a:t>
            </a:r>
          </a:p>
          <a:p>
            <a:pPr marL="0" indent="0">
              <a:buNone/>
            </a:pPr>
            <a:r>
              <a:rPr lang="en-US" dirty="0"/>
              <a:t>* These activities are considered permissible unless the activities transform to favor or oppose one candidate. </a:t>
            </a:r>
          </a:p>
        </p:txBody>
      </p:sp>
    </p:spTree>
    <p:extLst>
      <p:ext uri="{BB962C8B-B14F-4D97-AF65-F5344CB8AC3E}">
        <p14:creationId xmlns:p14="http://schemas.microsoft.com/office/powerpoint/2010/main" val="3893743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Political and Other Expenditures</a:t>
            </a:r>
          </a:p>
        </p:txBody>
      </p:sp>
      <p:sp>
        <p:nvSpPr>
          <p:cNvPr id="3" name="Content Placeholder 2"/>
          <p:cNvSpPr>
            <a:spLocks noGrp="1"/>
          </p:cNvSpPr>
          <p:nvPr>
            <p:ph idx="1"/>
          </p:nvPr>
        </p:nvSpPr>
        <p:spPr/>
        <p:txBody>
          <a:bodyPr>
            <a:normAutofit/>
          </a:bodyPr>
          <a:lstStyle/>
          <a:p>
            <a:r>
              <a:rPr lang="en-US" dirty="0"/>
              <a:t>A political expenditure is defined as any amount that an organization paid or any amount incurred by any participation in, or intervention in any political campaign on behalf of or against any candidate for public office. </a:t>
            </a:r>
          </a:p>
          <a:p>
            <a:r>
              <a:rPr lang="en-US" dirty="0"/>
              <a:t>Political expenditures are grouped together with certain other expenditures including fees charged for speeches or appearances, the travel expenses of a candidate, expenses related to polls or studies, advertising, publicity, or fundraising for a candidate, or any expense which has the primary effect of benefiting a candidate. </a:t>
            </a:r>
          </a:p>
          <a:p>
            <a:pPr marL="0" indent="0">
              <a:buNone/>
            </a:pPr>
            <a:endParaRPr lang="en-US" dirty="0"/>
          </a:p>
        </p:txBody>
      </p:sp>
    </p:spTree>
    <p:extLst>
      <p:ext uri="{BB962C8B-B14F-4D97-AF65-F5344CB8AC3E}">
        <p14:creationId xmlns:p14="http://schemas.microsoft.com/office/powerpoint/2010/main" val="588071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Note on Political and Other Expenditures  </a:t>
            </a:r>
          </a:p>
        </p:txBody>
      </p:sp>
      <p:sp>
        <p:nvSpPr>
          <p:cNvPr id="3" name="Content Placeholder 2"/>
          <p:cNvSpPr>
            <a:spLocks noGrp="1"/>
          </p:cNvSpPr>
          <p:nvPr>
            <p:ph idx="1"/>
          </p:nvPr>
        </p:nvSpPr>
        <p:spPr/>
        <p:txBody>
          <a:bodyPr/>
          <a:lstStyle/>
          <a:p>
            <a:r>
              <a:rPr lang="en-US" dirty="0"/>
              <a:t>These expenses may incur taxes imposed on either the organization or the individual(s) engaging in these activities.  </a:t>
            </a:r>
          </a:p>
          <a:p>
            <a:pPr marL="0" indent="0">
              <a:buNone/>
            </a:pPr>
            <a:endParaRPr lang="en-US" dirty="0"/>
          </a:p>
        </p:txBody>
      </p:sp>
    </p:spTree>
    <p:extLst>
      <p:ext uri="{BB962C8B-B14F-4D97-AF65-F5344CB8AC3E}">
        <p14:creationId xmlns:p14="http://schemas.microsoft.com/office/powerpoint/2010/main" val="1427682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616</Words>
  <Application>Microsoft Macintosh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Module 13</vt:lpstr>
      <vt:lpstr>Electioneering Overview </vt:lpstr>
      <vt:lpstr>Overview</vt:lpstr>
      <vt:lpstr>What is Electioneering?</vt:lpstr>
      <vt:lpstr>How are § 501(c)(3) Organizations Affected by the Limits on Electioneering?</vt:lpstr>
      <vt:lpstr>When does an organization engage in impermissible electioneering?</vt:lpstr>
      <vt:lpstr>When does an organization engage in activities that are not considered electioneering?</vt:lpstr>
      <vt:lpstr>Political and Other Expenditures</vt:lpstr>
      <vt:lpstr>Note on Political and Other Expenditures  </vt:lpstr>
      <vt:lpstr>Permissible Political Activities  Tax Chart </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2020-03-04T13:02:57Z</dcterms:modified>
</cp:coreProperties>
</file>